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sldIdLst>
    <p:sldId id="256" r:id="rId2"/>
    <p:sldId id="257" r:id="rId3"/>
    <p:sldId id="258" r:id="rId4"/>
    <p:sldId id="259" r:id="rId5"/>
  </p:sldIdLst>
  <p:sldSz cx="12192000" cy="6858000"/>
  <p:notesSz cx="6858000" cy="9144000"/>
  <p:embeddedFontLst>
    <p:embeddedFont>
      <p:font typeface="Gotham Rounded Book" pitchFamily="50" charset="0"/>
      <p:regular r:id="rId6"/>
      <p:italic r:id="rId7"/>
    </p:embeddedFont>
    <p:embeddedFont>
      <p:font typeface="Gotham Rounded Medium" pitchFamily="50" charset="0"/>
      <p:regular r:id="rId8"/>
      <p:italic r:id="rId9"/>
    </p:embeddedFont>
  </p:embeddedFontLst>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585C"/>
    <a:srgbClr val="C9B39E"/>
    <a:srgbClr val="D5C0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11"/>
    <p:restoredTop sz="94626"/>
  </p:normalViewPr>
  <p:slideViewPr>
    <p:cSldViewPr snapToGrid="0">
      <p:cViewPr varScale="1">
        <p:scale>
          <a:sx n="82" d="100"/>
          <a:sy n="82" d="100"/>
        </p:scale>
        <p:origin x="45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font" Target="fonts/font2.fntdata"/><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1.fntdata"/><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font" Target="fonts/font4.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Gotham Rounded Book" pitchFamily="50" charset="0"/>
                <a:ea typeface="+mn-ea"/>
                <a:cs typeface="+mn-cs"/>
              </a:defRPr>
            </a:pPr>
            <a:r>
              <a:rPr lang="en-US" dirty="0" err="1"/>
              <a:t>Resultados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Gotham Rounded Book" pitchFamily="50" charset="0"/>
              <a:ea typeface="+mn-ea"/>
              <a:cs typeface="+mn-cs"/>
            </a:defRPr>
          </a:pPr>
          <a:endParaRPr lang="es-MX"/>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Hoja1!$B$1</c:f>
              <c:strCache>
                <c:ptCount val="1"/>
                <c:pt idx="0">
                  <c:v>Ventas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74D1-46E9-B8FB-B96649B2A547}"/>
              </c:ext>
            </c:extLst>
          </c:dPt>
          <c:dPt>
            <c:idx val="1"/>
            <c:bubble3D val="0"/>
            <c:explosion val="17"/>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74D1-46E9-B8FB-B96649B2A547}"/>
              </c:ext>
            </c:extLst>
          </c:dPt>
          <c:dPt>
            <c:idx val="2"/>
            <c:bubble3D val="0"/>
            <c:explosion val="23"/>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74D1-46E9-B8FB-B96649B2A547}"/>
              </c:ext>
            </c:extLst>
          </c:dPt>
          <c:dPt>
            <c:idx val="3"/>
            <c:bubble3D val="0"/>
            <c:explosion val="37"/>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74D1-46E9-B8FB-B96649B2A547}"/>
              </c:ext>
            </c:extLst>
          </c:dPt>
          <c:cat>
            <c:strRef>
              <c:f>Hoja1!$A$2:$A$5</c:f>
              <c:strCache>
                <c:ptCount val="4"/>
                <c:pt idx="0">
                  <c:v>1er trim.</c:v>
                </c:pt>
                <c:pt idx="1">
                  <c:v>2º trim.</c:v>
                </c:pt>
                <c:pt idx="2">
                  <c:v>3er trim.</c:v>
                </c:pt>
                <c:pt idx="3">
                  <c:v>4º trim.</c:v>
                </c:pt>
              </c:strCache>
            </c:strRef>
          </c:cat>
          <c:val>
            <c:numRef>
              <c:f>Hoja1!$B$2:$B$5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74D1-46E9-B8FB-B96649B2A547}"/>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Gotham Rounded Book" pitchFamily="50" charset="0"/>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Gotham Rounded Book" pitchFamily="50" charset="0"/>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EB2D69-E2D9-874E-BA96-CB9CAA2070B6}"/>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p>
        </p:txBody>
      </p:sp>
      <p:sp>
        <p:nvSpPr>
          <p:cNvPr id="3" name="Subtítulo 2">
            <a:extLst>
              <a:ext uri="{FF2B5EF4-FFF2-40B4-BE49-F238E27FC236}">
                <a16:creationId xmlns:a16="http://schemas.microsoft.com/office/drawing/2014/main" id="{D2655F49-15B9-571E-858F-B33A751A1C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p>
        </p:txBody>
      </p:sp>
      <p:sp>
        <p:nvSpPr>
          <p:cNvPr id="4" name="Marcador de fecha 3">
            <a:extLst>
              <a:ext uri="{FF2B5EF4-FFF2-40B4-BE49-F238E27FC236}">
                <a16:creationId xmlns:a16="http://schemas.microsoft.com/office/drawing/2014/main" id="{5A3903B9-DB41-4F8B-DE90-94CED7B47ED8}"/>
              </a:ext>
            </a:extLst>
          </p:cNvPr>
          <p:cNvSpPr>
            <a:spLocks noGrp="1"/>
          </p:cNvSpPr>
          <p:nvPr>
            <p:ph type="dt" sz="half" idx="10"/>
          </p:nvPr>
        </p:nvSpPr>
        <p:spPr/>
        <p:txBody>
          <a:bodyPr/>
          <a:lstStyle/>
          <a:p>
            <a:fld id="{7DFDBA1B-B5BD-0E48-8FD7-32F9738A04B1}" type="datetimeFigureOut">
              <a:rPr lang="es-MX" smtClean="0"/>
              <a:t>25/09/2025</a:t>
            </a:fld>
            <a:endParaRPr lang="es-MX"/>
          </a:p>
        </p:txBody>
      </p:sp>
      <p:sp>
        <p:nvSpPr>
          <p:cNvPr id="5" name="Marcador de pie de página 4">
            <a:extLst>
              <a:ext uri="{FF2B5EF4-FFF2-40B4-BE49-F238E27FC236}">
                <a16:creationId xmlns:a16="http://schemas.microsoft.com/office/drawing/2014/main" id="{6C48D90B-9766-FD5F-ED6C-3AF64CFA058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1900A02B-30B9-8354-FC04-2F22D79E0C01}"/>
              </a:ext>
            </a:extLst>
          </p:cNvPr>
          <p:cNvSpPr>
            <a:spLocks noGrp="1"/>
          </p:cNvSpPr>
          <p:nvPr>
            <p:ph type="sldNum" sz="quarter" idx="12"/>
          </p:nvPr>
        </p:nvSpPr>
        <p:spPr/>
        <p:txBody>
          <a:bodyPr/>
          <a:lstStyle/>
          <a:p>
            <a:fld id="{3784D8B4-D3F2-CA4A-96EB-6A98D38EC8C0}" type="slidenum">
              <a:rPr lang="es-MX" smtClean="0"/>
              <a:t>‹Nº›</a:t>
            </a:fld>
            <a:endParaRPr lang="es-MX"/>
          </a:p>
        </p:txBody>
      </p:sp>
    </p:spTree>
    <p:extLst>
      <p:ext uri="{BB962C8B-B14F-4D97-AF65-F5344CB8AC3E}">
        <p14:creationId xmlns:p14="http://schemas.microsoft.com/office/powerpoint/2010/main" val="3307957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91F53A-DB25-DA21-F5D0-1A88C665128B}"/>
              </a:ext>
            </a:extLst>
          </p:cNvPr>
          <p:cNvSpPr>
            <a:spLocks noGrp="1"/>
          </p:cNvSpPr>
          <p:nvPr>
            <p:ph type="title"/>
          </p:nvPr>
        </p:nvSpPr>
        <p:spPr/>
        <p:txBody>
          <a:bodyPr/>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C200AFE4-5DB2-AA69-F96B-C04AA7C88EBC}"/>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9EC7CA56-5611-D093-FDF4-08D298CD480C}"/>
              </a:ext>
            </a:extLst>
          </p:cNvPr>
          <p:cNvSpPr>
            <a:spLocks noGrp="1"/>
          </p:cNvSpPr>
          <p:nvPr>
            <p:ph type="dt" sz="half" idx="10"/>
          </p:nvPr>
        </p:nvSpPr>
        <p:spPr/>
        <p:txBody>
          <a:bodyPr/>
          <a:lstStyle/>
          <a:p>
            <a:fld id="{7DFDBA1B-B5BD-0E48-8FD7-32F9738A04B1}" type="datetimeFigureOut">
              <a:rPr lang="es-MX" smtClean="0"/>
              <a:t>25/09/2025</a:t>
            </a:fld>
            <a:endParaRPr lang="es-MX"/>
          </a:p>
        </p:txBody>
      </p:sp>
      <p:sp>
        <p:nvSpPr>
          <p:cNvPr id="5" name="Marcador de pie de página 4">
            <a:extLst>
              <a:ext uri="{FF2B5EF4-FFF2-40B4-BE49-F238E27FC236}">
                <a16:creationId xmlns:a16="http://schemas.microsoft.com/office/drawing/2014/main" id="{26913E7C-9C1E-902A-8C00-C7740EE8C65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099C638D-296C-7F9B-2759-51AA5AF89712}"/>
              </a:ext>
            </a:extLst>
          </p:cNvPr>
          <p:cNvSpPr>
            <a:spLocks noGrp="1"/>
          </p:cNvSpPr>
          <p:nvPr>
            <p:ph type="sldNum" sz="quarter" idx="12"/>
          </p:nvPr>
        </p:nvSpPr>
        <p:spPr/>
        <p:txBody>
          <a:bodyPr/>
          <a:lstStyle/>
          <a:p>
            <a:fld id="{3784D8B4-D3F2-CA4A-96EB-6A98D38EC8C0}" type="slidenum">
              <a:rPr lang="es-MX" smtClean="0"/>
              <a:t>‹Nº›</a:t>
            </a:fld>
            <a:endParaRPr lang="es-MX"/>
          </a:p>
        </p:txBody>
      </p:sp>
    </p:spTree>
    <p:extLst>
      <p:ext uri="{BB962C8B-B14F-4D97-AF65-F5344CB8AC3E}">
        <p14:creationId xmlns:p14="http://schemas.microsoft.com/office/powerpoint/2010/main" val="3254790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30C3B40-3A1F-3020-893C-12500AF8C4E9}"/>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8C2E4106-0108-0962-15F2-823AA208EC16}"/>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411D4B94-15A5-5712-7850-A2E15B252D6E}"/>
              </a:ext>
            </a:extLst>
          </p:cNvPr>
          <p:cNvSpPr>
            <a:spLocks noGrp="1"/>
          </p:cNvSpPr>
          <p:nvPr>
            <p:ph type="dt" sz="half" idx="10"/>
          </p:nvPr>
        </p:nvSpPr>
        <p:spPr/>
        <p:txBody>
          <a:bodyPr/>
          <a:lstStyle/>
          <a:p>
            <a:fld id="{7DFDBA1B-B5BD-0E48-8FD7-32F9738A04B1}" type="datetimeFigureOut">
              <a:rPr lang="es-MX" smtClean="0"/>
              <a:t>25/09/2025</a:t>
            </a:fld>
            <a:endParaRPr lang="es-MX"/>
          </a:p>
        </p:txBody>
      </p:sp>
      <p:sp>
        <p:nvSpPr>
          <p:cNvPr id="5" name="Marcador de pie de página 4">
            <a:extLst>
              <a:ext uri="{FF2B5EF4-FFF2-40B4-BE49-F238E27FC236}">
                <a16:creationId xmlns:a16="http://schemas.microsoft.com/office/drawing/2014/main" id="{FD01793A-67EA-88A9-FD1C-B505B67F353B}"/>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5A24B3D1-B5CC-EFD4-53B4-B89EE94EA483}"/>
              </a:ext>
            </a:extLst>
          </p:cNvPr>
          <p:cNvSpPr>
            <a:spLocks noGrp="1"/>
          </p:cNvSpPr>
          <p:nvPr>
            <p:ph type="sldNum" sz="quarter" idx="12"/>
          </p:nvPr>
        </p:nvSpPr>
        <p:spPr/>
        <p:txBody>
          <a:bodyPr/>
          <a:lstStyle/>
          <a:p>
            <a:fld id="{3784D8B4-D3F2-CA4A-96EB-6A98D38EC8C0}" type="slidenum">
              <a:rPr lang="es-MX" smtClean="0"/>
              <a:t>‹Nº›</a:t>
            </a:fld>
            <a:endParaRPr lang="es-MX"/>
          </a:p>
        </p:txBody>
      </p:sp>
    </p:spTree>
    <p:extLst>
      <p:ext uri="{BB962C8B-B14F-4D97-AF65-F5344CB8AC3E}">
        <p14:creationId xmlns:p14="http://schemas.microsoft.com/office/powerpoint/2010/main" val="1628132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2FBC9C-B780-3827-5811-2E196F2AE66F}"/>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1BF38C35-6C04-A68C-1D6E-917215655F54}"/>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65014236-74E1-066E-C728-D6CB97F78007}"/>
              </a:ext>
            </a:extLst>
          </p:cNvPr>
          <p:cNvSpPr>
            <a:spLocks noGrp="1"/>
          </p:cNvSpPr>
          <p:nvPr>
            <p:ph type="dt" sz="half" idx="10"/>
          </p:nvPr>
        </p:nvSpPr>
        <p:spPr/>
        <p:txBody>
          <a:bodyPr/>
          <a:lstStyle/>
          <a:p>
            <a:fld id="{7DFDBA1B-B5BD-0E48-8FD7-32F9738A04B1}" type="datetimeFigureOut">
              <a:rPr lang="es-MX" smtClean="0"/>
              <a:t>25/09/2025</a:t>
            </a:fld>
            <a:endParaRPr lang="es-MX"/>
          </a:p>
        </p:txBody>
      </p:sp>
      <p:sp>
        <p:nvSpPr>
          <p:cNvPr id="5" name="Marcador de pie de página 4">
            <a:extLst>
              <a:ext uri="{FF2B5EF4-FFF2-40B4-BE49-F238E27FC236}">
                <a16:creationId xmlns:a16="http://schemas.microsoft.com/office/drawing/2014/main" id="{4BDB63EC-754B-DCB0-D7D0-9788E2EEC77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4C07ABF-B104-C2AC-6CB3-5757F175167A}"/>
              </a:ext>
            </a:extLst>
          </p:cNvPr>
          <p:cNvSpPr>
            <a:spLocks noGrp="1"/>
          </p:cNvSpPr>
          <p:nvPr>
            <p:ph type="sldNum" sz="quarter" idx="12"/>
          </p:nvPr>
        </p:nvSpPr>
        <p:spPr/>
        <p:txBody>
          <a:bodyPr/>
          <a:lstStyle/>
          <a:p>
            <a:fld id="{3784D8B4-D3F2-CA4A-96EB-6A98D38EC8C0}" type="slidenum">
              <a:rPr lang="es-MX" smtClean="0"/>
              <a:t>‹Nº›</a:t>
            </a:fld>
            <a:endParaRPr lang="es-MX"/>
          </a:p>
        </p:txBody>
      </p:sp>
    </p:spTree>
    <p:extLst>
      <p:ext uri="{BB962C8B-B14F-4D97-AF65-F5344CB8AC3E}">
        <p14:creationId xmlns:p14="http://schemas.microsoft.com/office/powerpoint/2010/main" val="4288264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381A85-CCFD-90F6-0491-F925F7EAEF30}"/>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p>
        </p:txBody>
      </p:sp>
      <p:sp>
        <p:nvSpPr>
          <p:cNvPr id="3" name="Marcador de texto 2">
            <a:extLst>
              <a:ext uri="{FF2B5EF4-FFF2-40B4-BE49-F238E27FC236}">
                <a16:creationId xmlns:a16="http://schemas.microsoft.com/office/drawing/2014/main" id="{B3C9154F-5295-DD6F-DFDA-C01736FB88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268CB19C-A89E-D675-9D0F-BDF904119B18}"/>
              </a:ext>
            </a:extLst>
          </p:cNvPr>
          <p:cNvSpPr>
            <a:spLocks noGrp="1"/>
          </p:cNvSpPr>
          <p:nvPr>
            <p:ph type="dt" sz="half" idx="10"/>
          </p:nvPr>
        </p:nvSpPr>
        <p:spPr/>
        <p:txBody>
          <a:bodyPr/>
          <a:lstStyle/>
          <a:p>
            <a:fld id="{7DFDBA1B-B5BD-0E48-8FD7-32F9738A04B1}" type="datetimeFigureOut">
              <a:rPr lang="es-MX" smtClean="0"/>
              <a:t>25/09/2025</a:t>
            </a:fld>
            <a:endParaRPr lang="es-MX"/>
          </a:p>
        </p:txBody>
      </p:sp>
      <p:sp>
        <p:nvSpPr>
          <p:cNvPr id="5" name="Marcador de pie de página 4">
            <a:extLst>
              <a:ext uri="{FF2B5EF4-FFF2-40B4-BE49-F238E27FC236}">
                <a16:creationId xmlns:a16="http://schemas.microsoft.com/office/drawing/2014/main" id="{195B2F8A-6578-B1A2-B3B5-67339F1AE120}"/>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E9CC474A-914F-9F69-1DF7-6C41B436B502}"/>
              </a:ext>
            </a:extLst>
          </p:cNvPr>
          <p:cNvSpPr>
            <a:spLocks noGrp="1"/>
          </p:cNvSpPr>
          <p:nvPr>
            <p:ph type="sldNum" sz="quarter" idx="12"/>
          </p:nvPr>
        </p:nvSpPr>
        <p:spPr/>
        <p:txBody>
          <a:bodyPr/>
          <a:lstStyle/>
          <a:p>
            <a:fld id="{3784D8B4-D3F2-CA4A-96EB-6A98D38EC8C0}" type="slidenum">
              <a:rPr lang="es-MX" smtClean="0"/>
              <a:t>‹Nº›</a:t>
            </a:fld>
            <a:endParaRPr lang="es-MX"/>
          </a:p>
        </p:txBody>
      </p:sp>
    </p:spTree>
    <p:extLst>
      <p:ext uri="{BB962C8B-B14F-4D97-AF65-F5344CB8AC3E}">
        <p14:creationId xmlns:p14="http://schemas.microsoft.com/office/powerpoint/2010/main" val="3073572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8F6059-AD2A-5F73-55CE-AA728BC0117B}"/>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F7F9B0A6-A6B6-2A1E-B357-8EAFE49D03B0}"/>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5CBCEB00-8E11-1965-A73C-4CD6686CA31A}"/>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EF38CC0E-BD25-32A0-B154-728C8FA33AC4}"/>
              </a:ext>
            </a:extLst>
          </p:cNvPr>
          <p:cNvSpPr>
            <a:spLocks noGrp="1"/>
          </p:cNvSpPr>
          <p:nvPr>
            <p:ph type="dt" sz="half" idx="10"/>
          </p:nvPr>
        </p:nvSpPr>
        <p:spPr/>
        <p:txBody>
          <a:bodyPr/>
          <a:lstStyle/>
          <a:p>
            <a:fld id="{7DFDBA1B-B5BD-0E48-8FD7-32F9738A04B1}" type="datetimeFigureOut">
              <a:rPr lang="es-MX" smtClean="0"/>
              <a:t>25/09/2025</a:t>
            </a:fld>
            <a:endParaRPr lang="es-MX"/>
          </a:p>
        </p:txBody>
      </p:sp>
      <p:sp>
        <p:nvSpPr>
          <p:cNvPr id="6" name="Marcador de pie de página 5">
            <a:extLst>
              <a:ext uri="{FF2B5EF4-FFF2-40B4-BE49-F238E27FC236}">
                <a16:creationId xmlns:a16="http://schemas.microsoft.com/office/drawing/2014/main" id="{643A6AC7-35FB-8F3F-9784-5BC86B1516E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6895C297-6FE2-232C-D66B-A0C56EB880C8}"/>
              </a:ext>
            </a:extLst>
          </p:cNvPr>
          <p:cNvSpPr>
            <a:spLocks noGrp="1"/>
          </p:cNvSpPr>
          <p:nvPr>
            <p:ph type="sldNum" sz="quarter" idx="12"/>
          </p:nvPr>
        </p:nvSpPr>
        <p:spPr/>
        <p:txBody>
          <a:bodyPr/>
          <a:lstStyle/>
          <a:p>
            <a:fld id="{3784D8B4-D3F2-CA4A-96EB-6A98D38EC8C0}" type="slidenum">
              <a:rPr lang="es-MX" smtClean="0"/>
              <a:t>‹Nº›</a:t>
            </a:fld>
            <a:endParaRPr lang="es-MX"/>
          </a:p>
        </p:txBody>
      </p:sp>
    </p:spTree>
    <p:extLst>
      <p:ext uri="{BB962C8B-B14F-4D97-AF65-F5344CB8AC3E}">
        <p14:creationId xmlns:p14="http://schemas.microsoft.com/office/powerpoint/2010/main" val="1266619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D84B85-F402-DAD0-3971-57EFF5852172}"/>
              </a:ext>
            </a:extLst>
          </p:cNvPr>
          <p:cNvSpPr>
            <a:spLocks noGrp="1"/>
          </p:cNvSpPr>
          <p:nvPr>
            <p:ph type="title"/>
          </p:nvPr>
        </p:nvSpPr>
        <p:spPr>
          <a:xfrm>
            <a:off x="839788" y="365125"/>
            <a:ext cx="10515600" cy="1325563"/>
          </a:xfrm>
        </p:spPr>
        <p:txBody>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CEB71650-37FD-D7CA-88DF-2F9066FD74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D7389F9D-673A-ECC9-74AD-EF8E49B97B98}"/>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96A62D1D-9602-12AE-9A6A-0184D387EC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9E2F25C2-C736-4065-E0B5-958CF989DD98}"/>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a16="http://schemas.microsoft.com/office/drawing/2014/main" id="{36AD33F4-DD5C-63E4-13C8-12B559FCCB14}"/>
              </a:ext>
            </a:extLst>
          </p:cNvPr>
          <p:cNvSpPr>
            <a:spLocks noGrp="1"/>
          </p:cNvSpPr>
          <p:nvPr>
            <p:ph type="dt" sz="half" idx="10"/>
          </p:nvPr>
        </p:nvSpPr>
        <p:spPr/>
        <p:txBody>
          <a:bodyPr/>
          <a:lstStyle/>
          <a:p>
            <a:fld id="{7DFDBA1B-B5BD-0E48-8FD7-32F9738A04B1}" type="datetimeFigureOut">
              <a:rPr lang="es-MX" smtClean="0"/>
              <a:t>25/09/2025</a:t>
            </a:fld>
            <a:endParaRPr lang="es-MX"/>
          </a:p>
        </p:txBody>
      </p:sp>
      <p:sp>
        <p:nvSpPr>
          <p:cNvPr id="8" name="Marcador de pie de página 7">
            <a:extLst>
              <a:ext uri="{FF2B5EF4-FFF2-40B4-BE49-F238E27FC236}">
                <a16:creationId xmlns:a16="http://schemas.microsoft.com/office/drawing/2014/main" id="{AF138D3B-DAB4-0AA5-BD5B-D7854CD35304}"/>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661A52D5-D5CE-0316-0894-5D48023D348F}"/>
              </a:ext>
            </a:extLst>
          </p:cNvPr>
          <p:cNvSpPr>
            <a:spLocks noGrp="1"/>
          </p:cNvSpPr>
          <p:nvPr>
            <p:ph type="sldNum" sz="quarter" idx="12"/>
          </p:nvPr>
        </p:nvSpPr>
        <p:spPr/>
        <p:txBody>
          <a:bodyPr/>
          <a:lstStyle/>
          <a:p>
            <a:fld id="{3784D8B4-D3F2-CA4A-96EB-6A98D38EC8C0}" type="slidenum">
              <a:rPr lang="es-MX" smtClean="0"/>
              <a:t>‹Nº›</a:t>
            </a:fld>
            <a:endParaRPr lang="es-MX"/>
          </a:p>
        </p:txBody>
      </p:sp>
    </p:spTree>
    <p:extLst>
      <p:ext uri="{BB962C8B-B14F-4D97-AF65-F5344CB8AC3E}">
        <p14:creationId xmlns:p14="http://schemas.microsoft.com/office/powerpoint/2010/main" val="1111678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8715D4-BF7E-F894-E02B-8C098353DB32}"/>
              </a:ext>
            </a:extLst>
          </p:cNvPr>
          <p:cNvSpPr>
            <a:spLocks noGrp="1"/>
          </p:cNvSpPr>
          <p:nvPr>
            <p:ph type="title"/>
          </p:nvPr>
        </p:nvSpPr>
        <p:spPr/>
        <p:txBody>
          <a:bodyPr/>
          <a:lstStyle/>
          <a:p>
            <a:r>
              <a:rPr lang="es-MX"/>
              <a:t>Haz clic para modificar el estilo de título del patrón</a:t>
            </a:r>
          </a:p>
        </p:txBody>
      </p:sp>
      <p:sp>
        <p:nvSpPr>
          <p:cNvPr id="3" name="Marcador de fecha 2">
            <a:extLst>
              <a:ext uri="{FF2B5EF4-FFF2-40B4-BE49-F238E27FC236}">
                <a16:creationId xmlns:a16="http://schemas.microsoft.com/office/drawing/2014/main" id="{BFAAC3F1-DF46-CD54-7C67-9C9D6767DCC6}"/>
              </a:ext>
            </a:extLst>
          </p:cNvPr>
          <p:cNvSpPr>
            <a:spLocks noGrp="1"/>
          </p:cNvSpPr>
          <p:nvPr>
            <p:ph type="dt" sz="half" idx="10"/>
          </p:nvPr>
        </p:nvSpPr>
        <p:spPr/>
        <p:txBody>
          <a:bodyPr/>
          <a:lstStyle/>
          <a:p>
            <a:fld id="{7DFDBA1B-B5BD-0E48-8FD7-32F9738A04B1}" type="datetimeFigureOut">
              <a:rPr lang="es-MX" smtClean="0"/>
              <a:t>25/09/2025</a:t>
            </a:fld>
            <a:endParaRPr lang="es-MX"/>
          </a:p>
        </p:txBody>
      </p:sp>
      <p:sp>
        <p:nvSpPr>
          <p:cNvPr id="4" name="Marcador de pie de página 3">
            <a:extLst>
              <a:ext uri="{FF2B5EF4-FFF2-40B4-BE49-F238E27FC236}">
                <a16:creationId xmlns:a16="http://schemas.microsoft.com/office/drawing/2014/main" id="{79A71EA4-34A0-A1AD-02ED-E7B95F7E1C0F}"/>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B022DEBE-B1B7-CC3C-C17B-CD1C6164EE8D}"/>
              </a:ext>
            </a:extLst>
          </p:cNvPr>
          <p:cNvSpPr>
            <a:spLocks noGrp="1"/>
          </p:cNvSpPr>
          <p:nvPr>
            <p:ph type="sldNum" sz="quarter" idx="12"/>
          </p:nvPr>
        </p:nvSpPr>
        <p:spPr/>
        <p:txBody>
          <a:bodyPr/>
          <a:lstStyle/>
          <a:p>
            <a:fld id="{3784D8B4-D3F2-CA4A-96EB-6A98D38EC8C0}" type="slidenum">
              <a:rPr lang="es-MX" smtClean="0"/>
              <a:t>‹Nº›</a:t>
            </a:fld>
            <a:endParaRPr lang="es-MX"/>
          </a:p>
        </p:txBody>
      </p:sp>
    </p:spTree>
    <p:extLst>
      <p:ext uri="{BB962C8B-B14F-4D97-AF65-F5344CB8AC3E}">
        <p14:creationId xmlns:p14="http://schemas.microsoft.com/office/powerpoint/2010/main" val="3236929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33D0251-0F07-DF99-E697-800EB9F6D596}"/>
              </a:ext>
            </a:extLst>
          </p:cNvPr>
          <p:cNvSpPr>
            <a:spLocks noGrp="1"/>
          </p:cNvSpPr>
          <p:nvPr>
            <p:ph type="dt" sz="half" idx="10"/>
          </p:nvPr>
        </p:nvSpPr>
        <p:spPr/>
        <p:txBody>
          <a:bodyPr/>
          <a:lstStyle/>
          <a:p>
            <a:fld id="{7DFDBA1B-B5BD-0E48-8FD7-32F9738A04B1}" type="datetimeFigureOut">
              <a:rPr lang="es-MX" smtClean="0"/>
              <a:t>25/09/2025</a:t>
            </a:fld>
            <a:endParaRPr lang="es-MX"/>
          </a:p>
        </p:txBody>
      </p:sp>
      <p:sp>
        <p:nvSpPr>
          <p:cNvPr id="3" name="Marcador de pie de página 2">
            <a:extLst>
              <a:ext uri="{FF2B5EF4-FFF2-40B4-BE49-F238E27FC236}">
                <a16:creationId xmlns:a16="http://schemas.microsoft.com/office/drawing/2014/main" id="{D94A04BE-B60B-C5A7-7C6D-B52B9C8CE0FF}"/>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D86AA46E-CBBA-79A4-77CB-AC4AAC110E64}"/>
              </a:ext>
            </a:extLst>
          </p:cNvPr>
          <p:cNvSpPr>
            <a:spLocks noGrp="1"/>
          </p:cNvSpPr>
          <p:nvPr>
            <p:ph type="sldNum" sz="quarter" idx="12"/>
          </p:nvPr>
        </p:nvSpPr>
        <p:spPr/>
        <p:txBody>
          <a:bodyPr/>
          <a:lstStyle/>
          <a:p>
            <a:fld id="{3784D8B4-D3F2-CA4A-96EB-6A98D38EC8C0}" type="slidenum">
              <a:rPr lang="es-MX" smtClean="0"/>
              <a:t>‹Nº›</a:t>
            </a:fld>
            <a:endParaRPr lang="es-MX"/>
          </a:p>
        </p:txBody>
      </p:sp>
    </p:spTree>
    <p:extLst>
      <p:ext uri="{BB962C8B-B14F-4D97-AF65-F5344CB8AC3E}">
        <p14:creationId xmlns:p14="http://schemas.microsoft.com/office/powerpoint/2010/main" val="1404152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2C29B6-D23E-E794-F57E-52F92FAA0263}"/>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7294EFC9-CE02-E475-5AEC-79FCBC0D56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a16="http://schemas.microsoft.com/office/drawing/2014/main" id="{4853FD57-C859-4522-6E52-A8B0DB53E5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B9055EB4-6729-B5B9-464F-E04A3663671B}"/>
              </a:ext>
            </a:extLst>
          </p:cNvPr>
          <p:cNvSpPr>
            <a:spLocks noGrp="1"/>
          </p:cNvSpPr>
          <p:nvPr>
            <p:ph type="dt" sz="half" idx="10"/>
          </p:nvPr>
        </p:nvSpPr>
        <p:spPr/>
        <p:txBody>
          <a:bodyPr/>
          <a:lstStyle/>
          <a:p>
            <a:fld id="{7DFDBA1B-B5BD-0E48-8FD7-32F9738A04B1}" type="datetimeFigureOut">
              <a:rPr lang="es-MX" smtClean="0"/>
              <a:t>25/09/2025</a:t>
            </a:fld>
            <a:endParaRPr lang="es-MX"/>
          </a:p>
        </p:txBody>
      </p:sp>
      <p:sp>
        <p:nvSpPr>
          <p:cNvPr id="6" name="Marcador de pie de página 5">
            <a:extLst>
              <a:ext uri="{FF2B5EF4-FFF2-40B4-BE49-F238E27FC236}">
                <a16:creationId xmlns:a16="http://schemas.microsoft.com/office/drawing/2014/main" id="{4FF6821C-B9AB-6F0C-05D4-CC99DFC57171}"/>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BB0BBAAF-2D4E-1911-AC44-B416D1F68AD6}"/>
              </a:ext>
            </a:extLst>
          </p:cNvPr>
          <p:cNvSpPr>
            <a:spLocks noGrp="1"/>
          </p:cNvSpPr>
          <p:nvPr>
            <p:ph type="sldNum" sz="quarter" idx="12"/>
          </p:nvPr>
        </p:nvSpPr>
        <p:spPr/>
        <p:txBody>
          <a:bodyPr/>
          <a:lstStyle/>
          <a:p>
            <a:fld id="{3784D8B4-D3F2-CA4A-96EB-6A98D38EC8C0}" type="slidenum">
              <a:rPr lang="es-MX" smtClean="0"/>
              <a:t>‹Nº›</a:t>
            </a:fld>
            <a:endParaRPr lang="es-MX"/>
          </a:p>
        </p:txBody>
      </p:sp>
    </p:spTree>
    <p:extLst>
      <p:ext uri="{BB962C8B-B14F-4D97-AF65-F5344CB8AC3E}">
        <p14:creationId xmlns:p14="http://schemas.microsoft.com/office/powerpoint/2010/main" val="2831424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0E674E-1212-3B0D-D9C5-3079F9D178C1}"/>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posición de imagen 2">
            <a:extLst>
              <a:ext uri="{FF2B5EF4-FFF2-40B4-BE49-F238E27FC236}">
                <a16:creationId xmlns:a16="http://schemas.microsoft.com/office/drawing/2014/main" id="{7C619AA0-21BF-B121-F3FA-6BB0F8A7F1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466A5A6E-B7F1-FB69-DC14-C1D13ABF7F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B165B363-C241-6DDE-2810-8E9C0B27CA24}"/>
              </a:ext>
            </a:extLst>
          </p:cNvPr>
          <p:cNvSpPr>
            <a:spLocks noGrp="1"/>
          </p:cNvSpPr>
          <p:nvPr>
            <p:ph type="dt" sz="half" idx="10"/>
          </p:nvPr>
        </p:nvSpPr>
        <p:spPr/>
        <p:txBody>
          <a:bodyPr/>
          <a:lstStyle/>
          <a:p>
            <a:fld id="{7DFDBA1B-B5BD-0E48-8FD7-32F9738A04B1}" type="datetimeFigureOut">
              <a:rPr lang="es-MX" smtClean="0"/>
              <a:t>25/09/2025</a:t>
            </a:fld>
            <a:endParaRPr lang="es-MX"/>
          </a:p>
        </p:txBody>
      </p:sp>
      <p:sp>
        <p:nvSpPr>
          <p:cNvPr id="6" name="Marcador de pie de página 5">
            <a:extLst>
              <a:ext uri="{FF2B5EF4-FFF2-40B4-BE49-F238E27FC236}">
                <a16:creationId xmlns:a16="http://schemas.microsoft.com/office/drawing/2014/main" id="{E3258CBF-7230-0A7A-0517-718D74B5804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FECB9FC5-F843-7F77-7CC1-3517DB07D2EA}"/>
              </a:ext>
            </a:extLst>
          </p:cNvPr>
          <p:cNvSpPr>
            <a:spLocks noGrp="1"/>
          </p:cNvSpPr>
          <p:nvPr>
            <p:ph type="sldNum" sz="quarter" idx="12"/>
          </p:nvPr>
        </p:nvSpPr>
        <p:spPr/>
        <p:txBody>
          <a:bodyPr/>
          <a:lstStyle/>
          <a:p>
            <a:fld id="{3784D8B4-D3F2-CA4A-96EB-6A98D38EC8C0}" type="slidenum">
              <a:rPr lang="es-MX" smtClean="0"/>
              <a:t>‹Nº›</a:t>
            </a:fld>
            <a:endParaRPr lang="es-MX"/>
          </a:p>
        </p:txBody>
      </p:sp>
    </p:spTree>
    <p:extLst>
      <p:ext uri="{BB962C8B-B14F-4D97-AF65-F5344CB8AC3E}">
        <p14:creationId xmlns:p14="http://schemas.microsoft.com/office/powerpoint/2010/main" val="4129941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4AD6726-6D78-16E6-4F37-D62DF301B071}"/>
              </a:ext>
            </a:extLst>
          </p:cNvPr>
          <p:cNvSpPr>
            <a:spLocks noGrp="1"/>
          </p:cNvSpPr>
          <p:nvPr>
            <p:ph type="title"/>
          </p:nvPr>
        </p:nvSpPr>
        <p:spPr>
          <a:xfrm>
            <a:off x="838200" y="365126"/>
            <a:ext cx="10515600" cy="1075292"/>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F7FCC5A2-FEF4-97F8-F01D-24061E3D95A6}"/>
              </a:ext>
            </a:extLst>
          </p:cNvPr>
          <p:cNvSpPr>
            <a:spLocks noGrp="1"/>
          </p:cNvSpPr>
          <p:nvPr>
            <p:ph type="body" idx="1"/>
          </p:nvPr>
        </p:nvSpPr>
        <p:spPr>
          <a:xfrm>
            <a:off x="838200" y="1542361"/>
            <a:ext cx="10515600" cy="4428781"/>
          </a:xfrm>
          <a:prstGeom prst="rect">
            <a:avLst/>
          </a:prstGeom>
        </p:spPr>
        <p:txBody>
          <a:bodyPr vert="horz" lIns="91440" tIns="45720" rIns="91440" bIns="45720" rtlCol="0">
            <a:normAutofit/>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4" name="Marcador de fecha 3">
            <a:extLst>
              <a:ext uri="{FF2B5EF4-FFF2-40B4-BE49-F238E27FC236}">
                <a16:creationId xmlns:a16="http://schemas.microsoft.com/office/drawing/2014/main" id="{6882B494-7286-6E98-BD8E-55981F03D5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tint val="75000"/>
                  </a:schemeClr>
                </a:solidFill>
                <a:latin typeface="Gotham Rounded Book" pitchFamily="50" charset="0"/>
              </a:defRPr>
            </a:lvl1pPr>
          </a:lstStyle>
          <a:p>
            <a:fld id="{7DFDBA1B-B5BD-0E48-8FD7-32F9738A04B1}" type="datetimeFigureOut">
              <a:rPr lang="es-MX" smtClean="0"/>
              <a:pPr/>
              <a:t>25/09/2025</a:t>
            </a:fld>
            <a:endParaRPr lang="es-MX"/>
          </a:p>
        </p:txBody>
      </p:sp>
      <p:sp>
        <p:nvSpPr>
          <p:cNvPr id="5" name="Marcador de pie de página 4">
            <a:extLst>
              <a:ext uri="{FF2B5EF4-FFF2-40B4-BE49-F238E27FC236}">
                <a16:creationId xmlns:a16="http://schemas.microsoft.com/office/drawing/2014/main" id="{F54CEA47-F7EE-2AFD-08AC-56CE565A46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latin typeface="Gotham Rounded Book" pitchFamily="50" charset="0"/>
              </a:defRPr>
            </a:lvl1pPr>
          </a:lstStyle>
          <a:p>
            <a:endParaRPr lang="es-MX"/>
          </a:p>
        </p:txBody>
      </p:sp>
      <p:sp>
        <p:nvSpPr>
          <p:cNvPr id="6" name="Marcador de número de diapositiva 5">
            <a:extLst>
              <a:ext uri="{FF2B5EF4-FFF2-40B4-BE49-F238E27FC236}">
                <a16:creationId xmlns:a16="http://schemas.microsoft.com/office/drawing/2014/main" id="{3CF562C4-400B-3258-A9F7-87D906DF61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latin typeface="Gotham Rounded Book" pitchFamily="50" charset="0"/>
              </a:defRPr>
            </a:lvl1pPr>
          </a:lstStyle>
          <a:p>
            <a:fld id="{3784D8B4-D3F2-CA4A-96EB-6A98D38EC8C0}" type="slidenum">
              <a:rPr lang="es-MX" smtClean="0"/>
              <a:pPr/>
              <a:t>‹Nº›</a:t>
            </a:fld>
            <a:endParaRPr lang="es-MX"/>
          </a:p>
        </p:txBody>
      </p:sp>
    </p:spTree>
    <p:extLst>
      <p:ext uri="{BB962C8B-B14F-4D97-AF65-F5344CB8AC3E}">
        <p14:creationId xmlns:p14="http://schemas.microsoft.com/office/powerpoint/2010/main" val="706328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000" kern="1200">
          <a:solidFill>
            <a:srgbClr val="C9B39E"/>
          </a:solidFill>
          <a:latin typeface="Gotham Rounded Medium"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E585C"/>
          </a:solidFill>
          <a:latin typeface="Gotham Rounded Book"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E585C"/>
          </a:solidFill>
          <a:latin typeface="Gotham Rounded Book"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E585C"/>
          </a:solidFill>
          <a:latin typeface="Gotham Rounded Book"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E585C"/>
          </a:solidFill>
          <a:latin typeface="Gotham Rounded Book"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E585C"/>
          </a:solidFill>
          <a:latin typeface="Gotham Rounded Book"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14D593-066D-B9D1-580D-54379D93E31A}"/>
              </a:ext>
            </a:extLst>
          </p:cNvPr>
          <p:cNvSpPr>
            <a:spLocks noGrp="1"/>
          </p:cNvSpPr>
          <p:nvPr>
            <p:ph type="ctrTitle"/>
          </p:nvPr>
        </p:nvSpPr>
        <p:spPr>
          <a:xfrm>
            <a:off x="1524000" y="2358189"/>
            <a:ext cx="9144000" cy="1151774"/>
          </a:xfrm>
        </p:spPr>
        <p:txBody>
          <a:bodyPr/>
          <a:lstStyle/>
          <a:p>
            <a:r>
              <a:rPr lang="es-MX" dirty="0">
                <a:solidFill>
                  <a:srgbClr val="C9B39E"/>
                </a:solidFill>
                <a:latin typeface="Gotham Rounded Medium" pitchFamily="2" charset="77"/>
              </a:rPr>
              <a:t>Título</a:t>
            </a:r>
          </a:p>
        </p:txBody>
      </p:sp>
      <p:sp>
        <p:nvSpPr>
          <p:cNvPr id="3" name="Subtítulo 2">
            <a:extLst>
              <a:ext uri="{FF2B5EF4-FFF2-40B4-BE49-F238E27FC236}">
                <a16:creationId xmlns:a16="http://schemas.microsoft.com/office/drawing/2014/main" id="{09C39A31-5213-6C82-0924-DE4EF2B39BAF}"/>
              </a:ext>
            </a:extLst>
          </p:cNvPr>
          <p:cNvSpPr>
            <a:spLocks noGrp="1"/>
          </p:cNvSpPr>
          <p:nvPr>
            <p:ph type="subTitle" idx="1"/>
          </p:nvPr>
        </p:nvSpPr>
        <p:spPr/>
        <p:txBody>
          <a:bodyPr/>
          <a:lstStyle/>
          <a:p>
            <a:r>
              <a:rPr lang="es-MX" sz="6000" dirty="0">
                <a:solidFill>
                  <a:srgbClr val="5E585C"/>
                </a:solidFill>
                <a:latin typeface="Gotham Rounded Medium" pitchFamily="2" charset="77"/>
                <a:ea typeface="+mj-ea"/>
                <a:cs typeface="+mj-cs"/>
              </a:rPr>
              <a:t>Subtítulo</a:t>
            </a:r>
          </a:p>
        </p:txBody>
      </p:sp>
    </p:spTree>
    <p:extLst>
      <p:ext uri="{BB962C8B-B14F-4D97-AF65-F5344CB8AC3E}">
        <p14:creationId xmlns:p14="http://schemas.microsoft.com/office/powerpoint/2010/main" val="3611429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6C2107-71F1-E15F-16CA-240F406A4651}"/>
              </a:ext>
            </a:extLst>
          </p:cNvPr>
          <p:cNvSpPr>
            <a:spLocks noGrp="1"/>
          </p:cNvSpPr>
          <p:nvPr>
            <p:ph type="title"/>
          </p:nvPr>
        </p:nvSpPr>
        <p:spPr>
          <a:xfrm>
            <a:off x="838200" y="365126"/>
            <a:ext cx="10515600" cy="650340"/>
          </a:xfrm>
        </p:spPr>
        <p:txBody>
          <a:bodyPr>
            <a:normAutofit/>
          </a:bodyPr>
          <a:lstStyle/>
          <a:p>
            <a:r>
              <a:rPr lang="es-MX" sz="3600" dirty="0">
                <a:solidFill>
                  <a:srgbClr val="C9B39E"/>
                </a:solidFill>
                <a:latin typeface="Gotham Rounded Medium" pitchFamily="2" charset="77"/>
              </a:rPr>
              <a:t>Título</a:t>
            </a:r>
          </a:p>
        </p:txBody>
      </p:sp>
      <p:sp>
        <p:nvSpPr>
          <p:cNvPr id="3" name="Marcador de contenido 2">
            <a:extLst>
              <a:ext uri="{FF2B5EF4-FFF2-40B4-BE49-F238E27FC236}">
                <a16:creationId xmlns:a16="http://schemas.microsoft.com/office/drawing/2014/main" id="{B74E24FA-B285-940A-6234-DDE2B1DAE6FF}"/>
              </a:ext>
            </a:extLst>
          </p:cNvPr>
          <p:cNvSpPr>
            <a:spLocks noGrp="1"/>
          </p:cNvSpPr>
          <p:nvPr>
            <p:ph idx="1"/>
          </p:nvPr>
        </p:nvSpPr>
        <p:spPr>
          <a:xfrm>
            <a:off x="838200" y="1130968"/>
            <a:ext cx="10515600" cy="4350619"/>
          </a:xfrm>
        </p:spPr>
        <p:txBody>
          <a:bodyPr>
            <a:normAutofit/>
          </a:bodyPr>
          <a:lstStyle/>
          <a:p>
            <a:pPr>
              <a:lnSpc>
                <a:spcPct val="100000"/>
              </a:lnSpc>
            </a:pPr>
            <a:r>
              <a:rPr lang="es-MX" sz="2000" dirty="0">
                <a:solidFill>
                  <a:srgbClr val="5E585C"/>
                </a:solidFill>
                <a:latin typeface="Gotham Rounded Book" pitchFamily="2" charset="77"/>
                <a:ea typeface="+mj-ea"/>
                <a:cs typeface="+mj-cs"/>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p>
          <a:p>
            <a:pPr>
              <a:lnSpc>
                <a:spcPct val="100000"/>
              </a:lnSpc>
            </a:pPr>
            <a:r>
              <a:rPr lang="es-MX" sz="2000" dirty="0">
                <a:solidFill>
                  <a:srgbClr val="5E585C"/>
                </a:solidFill>
                <a:latin typeface="Gotham Rounded Book" pitchFamily="2" charset="77"/>
                <a:ea typeface="+mj-ea"/>
                <a:cs typeface="+mj-cs"/>
              </a:rPr>
              <a:t>Lorem ipsum dolor sit amet, cons ectetuer adipiscing elit, sed diam nonummy nibh euismod tincidunt ut laoreet dolore magna aliquam erat volutpat. Ut wisi enim ad minim veniam, quis nostrud exerci tation ullamcorper suscipit lobortis nisl ut aliquip ex ea commodo consequat.</a:t>
            </a:r>
          </a:p>
        </p:txBody>
      </p:sp>
    </p:spTree>
    <p:extLst>
      <p:ext uri="{BB962C8B-B14F-4D97-AF65-F5344CB8AC3E}">
        <p14:creationId xmlns:p14="http://schemas.microsoft.com/office/powerpoint/2010/main" val="2560675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6C2107-71F1-E15F-16CA-240F406A4651}"/>
              </a:ext>
            </a:extLst>
          </p:cNvPr>
          <p:cNvSpPr>
            <a:spLocks noGrp="1"/>
          </p:cNvSpPr>
          <p:nvPr>
            <p:ph type="title"/>
          </p:nvPr>
        </p:nvSpPr>
        <p:spPr/>
        <p:txBody>
          <a:bodyPr>
            <a:normAutofit/>
          </a:bodyPr>
          <a:lstStyle/>
          <a:p>
            <a:r>
              <a:rPr lang="es-MX" sz="3600" dirty="0">
                <a:solidFill>
                  <a:srgbClr val="C9B39E"/>
                </a:solidFill>
                <a:latin typeface="Gotham Rounded Medium" pitchFamily="2" charset="77"/>
              </a:rPr>
              <a:t>Título</a:t>
            </a:r>
          </a:p>
        </p:txBody>
      </p:sp>
      <p:sp>
        <p:nvSpPr>
          <p:cNvPr id="3" name="Marcador de contenido 2">
            <a:extLst>
              <a:ext uri="{FF2B5EF4-FFF2-40B4-BE49-F238E27FC236}">
                <a16:creationId xmlns:a16="http://schemas.microsoft.com/office/drawing/2014/main" id="{B74E24FA-B285-940A-6234-DDE2B1DAE6FF}"/>
              </a:ext>
            </a:extLst>
          </p:cNvPr>
          <p:cNvSpPr>
            <a:spLocks noGrp="1"/>
          </p:cNvSpPr>
          <p:nvPr>
            <p:ph sz="half" idx="1"/>
          </p:nvPr>
        </p:nvSpPr>
        <p:spPr/>
        <p:txBody>
          <a:bodyPr>
            <a:normAutofit fontScale="77500" lnSpcReduction="20000"/>
          </a:bodyPr>
          <a:lstStyle/>
          <a:p>
            <a:pPr algn="just">
              <a:lnSpc>
                <a:spcPct val="100000"/>
              </a:lnSpc>
            </a:pPr>
            <a:r>
              <a:rPr lang="es-MX" sz="2000" dirty="0">
                <a:solidFill>
                  <a:srgbClr val="5E585C"/>
                </a:solidFill>
                <a:latin typeface="Gotham Rounded Book" pitchFamily="2" charset="77"/>
                <a:ea typeface="+mj-ea"/>
                <a:cs typeface="+mj-cs"/>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p>
          <a:p>
            <a:pPr algn="just">
              <a:lnSpc>
                <a:spcPct val="100000"/>
              </a:lnSpc>
            </a:pPr>
            <a:r>
              <a:rPr lang="es-MX" sz="2000" dirty="0">
                <a:solidFill>
                  <a:srgbClr val="5E585C"/>
                </a:solidFill>
                <a:latin typeface="Gotham Rounded Book" pitchFamily="2" charset="77"/>
                <a:ea typeface="+mj-ea"/>
                <a:cs typeface="+mj-cs"/>
              </a:rPr>
              <a:t>Lorem ipsum dolor sit amet, cons ectetuer adipiscing elit, sed diam nonummy nibh euismod tincidunt ut laoreet dolore magna aliquam erat volutpat. Ut wisi enim ad minim veniam, quis nostrud exerci tation ullamcorper suscipit lobortis nisl ut aliquip ex ea commodo consequat.</a:t>
            </a:r>
          </a:p>
        </p:txBody>
      </p:sp>
      <p:graphicFrame>
        <p:nvGraphicFramePr>
          <p:cNvPr id="5" name="Marcador de contenido 6">
            <a:extLst>
              <a:ext uri="{FF2B5EF4-FFF2-40B4-BE49-F238E27FC236}">
                <a16:creationId xmlns:a16="http://schemas.microsoft.com/office/drawing/2014/main" id="{D14530FA-FB4F-40E1-2956-AD2DD409DD7A}"/>
              </a:ext>
            </a:extLst>
          </p:cNvPr>
          <p:cNvGraphicFramePr>
            <a:graphicFrameLocks noGrp="1"/>
          </p:cNvGraphicFramePr>
          <p:nvPr>
            <p:ph sz="half" idx="2"/>
            <p:extLst>
              <p:ext uri="{D42A27DB-BD31-4B8C-83A1-F6EECF244321}">
                <p14:modId xmlns:p14="http://schemas.microsoft.com/office/powerpoint/2010/main" val="3249046131"/>
              </p:ext>
            </p:extLst>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51049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356302"/>
      </p:ext>
    </p:extLst>
  </p:cSld>
  <p:clrMapOvr>
    <a:masterClrMapping/>
  </p:clrMapOvr>
</p:sld>
</file>

<file path=ppt/theme/theme1.xml><?xml version="1.0" encoding="utf-8"?>
<a:theme xmlns:a="http://schemas.openxmlformats.org/drawingml/2006/main" name="Tema de Offic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281</Words>
  <Application>Microsoft Office PowerPoint</Application>
  <PresentationFormat>Panorámica</PresentationFormat>
  <Paragraphs>9</Paragraphs>
  <Slides>4</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vt:i4>
      </vt:variant>
    </vt:vector>
  </HeadingPairs>
  <TitlesOfParts>
    <vt:vector size="8" baseType="lpstr">
      <vt:lpstr>Gotham Rounded Book</vt:lpstr>
      <vt:lpstr>Gotham Rounded Medium</vt:lpstr>
      <vt:lpstr>Arial</vt:lpstr>
      <vt:lpstr>Tema de Office 2013 - 2022</vt:lpstr>
      <vt:lpstr>Título</vt:lpstr>
      <vt:lpstr>Título</vt:lpstr>
      <vt:lpstr>Título</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dc:title>
  <dc:creator>Luis López Robles</dc:creator>
  <cp:lastModifiedBy>SOPORTE</cp:lastModifiedBy>
  <cp:revision>7</cp:revision>
  <dcterms:created xsi:type="dcterms:W3CDTF">2024-05-29T04:34:49Z</dcterms:created>
  <dcterms:modified xsi:type="dcterms:W3CDTF">2025-09-26T02:07:31Z</dcterms:modified>
</cp:coreProperties>
</file>